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4968552" cy="224947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  <a:cs typeface="Aharoni" pitchFamily="2" charset="-79"/>
              </a:rPr>
              <a:t>Презентация к занятию по окружающему миру в старшей группе  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Aharoni" pitchFamily="2" charset="-79"/>
              </a:rPr>
              <a:t>Подготовила   воспитатель: </a:t>
            </a:r>
          </a:p>
          <a:p>
            <a:pPr algn="l"/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Aharoni" pitchFamily="2" charset="-79"/>
              </a:rPr>
              <a:t>Хайриева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Aharoni" pitchFamily="2" charset="-79"/>
              </a:rPr>
              <a:t> В.В.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336704" cy="128207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«Весенняя страда»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336704" cy="128207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Разные виды сеялок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6" name="Рисунок 5" descr="http://pimg.mycdn.me/getImage?disableStub=true&amp;type=VIDEO_S_720&amp;url=http%3A%2F%2Fvdp.mycdn.me%2FgetImage%3Fid%3D12256740843%26idx%3D30%26thumbType%3D47%26f%3D1%26i%3D1&amp;signatureToken=FyI5nj7JJRyrAA6wA9NJg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536505" cy="37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is.ru/popup_imgs/110234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2703"/>
            <a:ext cx="4347606" cy="327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005-005-Zernovye-kultur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5446"/>
            <a:ext cx="9144000" cy="6858000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336704" cy="128207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«Весенняя страда»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5" name="Рисунок 4" descr="рож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4942" y="260648"/>
            <a:ext cx="6698396" cy="3759304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7" name="Рисунок 6" descr="зерно рж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3888" y="3695748"/>
            <a:ext cx="5228409" cy="2916472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8-008-Ri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5357850" cy="3950738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8" name="Рисунок 7" descr="рис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4107327"/>
            <a:ext cx="3395091" cy="2538386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9" name="Рисунок 8" descr="рис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4286256"/>
            <a:ext cx="3714744" cy="2377436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65"/>
            <a:ext cx="4572032" cy="2787825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8" name="Рисунок 7" descr="прос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216504"/>
            <a:ext cx="4476763" cy="3329084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email"/>
          <a:srcRect l="7031" t="19791" r="10156" b="11458"/>
          <a:stretch>
            <a:fillRect/>
          </a:stretch>
        </p:blipFill>
        <p:spPr>
          <a:xfrm>
            <a:off x="214282" y="714356"/>
            <a:ext cx="8572560" cy="5337632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1675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0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1586" y="3052392"/>
            <a:ext cx="3353524" cy="3499305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2" name="Рисунок 1" descr="1314879012_hleb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4168132" cy="2928958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3" name="Рисунок 2" descr="747ffa3791c686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29190" y="214290"/>
            <a:ext cx="4000528" cy="3000396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5" name="Рисунок 4" descr="606487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2080" y="3143248"/>
            <a:ext cx="3531633" cy="3317595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4" name="Рисунок 3" descr="yd99505288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7" y="2067370"/>
            <a:ext cx="3444101" cy="2294632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876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624644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nastasiaScript" pitchFamily="2" charset="0"/>
                <a:ea typeface="+mj-ea"/>
                <a:cs typeface="+mj-cs"/>
              </a:rPr>
              <a:t>Зернобобовые   культуры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nastasiaScript" pitchFamily="2" charset="0"/>
            </a:endParaRPr>
          </a:p>
        </p:txBody>
      </p:sp>
      <p:pic>
        <p:nvPicPr>
          <p:cNvPr id="4" name="Рисунок 3" descr="http://www.kurgansemena.ru/upload/iblock/b7e/aksayski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8182"/>
            <a:ext cx="3456384" cy="2708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33600" y="135885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entury Gothic"/>
              </a:rPr>
              <a:t>горох</a:t>
            </a:r>
            <a:endParaRPr lang="ru-RU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6" name="Рисунок 5" descr="http://cdn.tvc.ru/pictures/mood/o/831/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7332"/>
            <a:ext cx="3528392" cy="2519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48164" y="135885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 descr="http://s3.hvylya.net/wp-content/uploads/2016/08/goro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2" y="4152488"/>
            <a:ext cx="281744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vsedlyasushi.ru/admin/uploads/image/e650e40de2dba3ef0c9bee61e72016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59228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5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0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1586" y="3052392"/>
            <a:ext cx="3353524" cy="3499305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2" name="Рисунок 1" descr="1314879012_hleb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4168132" cy="2928958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3" name="Рисунок 2" descr="747ffa3791c686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29190" y="214290"/>
            <a:ext cx="4000528" cy="3000396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5" name="Рисунок 4" descr="606487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2080" y="3143248"/>
            <a:ext cx="3531633" cy="3317595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2420889"/>
            <a:ext cx="4662264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Пословицы о хлебе.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AnastasiaScript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-- Хлеб всему голова.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AnastasiaScript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-- Хлеб да вода – богатырская еда.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AnastasiaScript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Кто без устали работает, тот без хлеба не бывает.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AnastasiaScript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Работай до поту, поешь хлеба в охоту.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/>
              <a:latin typeface="AnastasiaScrip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7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229896"/>
            <a:ext cx="6172133" cy="4629100"/>
          </a:xfrm>
          <a:prstGeom prst="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867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336704" cy="128207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  <a:t>В поля выходят трактора и тянут за собой плуги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5848944" cy="438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139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6682" y="152400"/>
            <a:ext cx="5072098" cy="3328587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9" name="Рисунок 8" descr="sakirogullari-YÜKSEK TOHUM ATMA KAPASİTESİ 63562557039625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24152" y="3548569"/>
            <a:ext cx="5429256" cy="3311703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raktor-Seyalka-SZU-3.6-1168747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07749" y="214290"/>
            <a:ext cx="4574311" cy="3430734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  <p:pic>
        <p:nvPicPr>
          <p:cNvPr id="8" name="Рисунок 7" descr="posev_semja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9552" y="2708920"/>
            <a:ext cx="5811912" cy="3643314"/>
          </a:xfrm>
          <a:prstGeom prst="round2DiagRect">
            <a:avLst/>
          </a:prstGeom>
          <a:ln w="28575">
            <a:solidFill>
              <a:srgbClr val="00ADDC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6192688" cy="201622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200" b="1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  <a:t>Когда земля готова начинается посев семян. Семена падают в бороздки и их засыпает землей</a:t>
            </a:r>
            <a:r>
              <a:rPr lang="ru-RU" sz="3200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  <a:t/>
            </a:r>
            <a:br>
              <a:rPr lang="ru-RU" sz="3200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976054" cy="386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336704" cy="128207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«</a:t>
            </a:r>
            <a:r>
              <a:rPr lang="ru-RU" sz="3600" b="1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  <a:t>Трактор боронит землю железными зубьями бороны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7" name="Рисунок 6" descr="http://www.lemken.kz/uploads/foto/foto_126_1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11710"/>
            <a:ext cx="7128792" cy="426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408712" cy="144016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nastasiaScript" pitchFamily="2" charset="0"/>
              </a:rPr>
              <a:t>«</a:t>
            </a:r>
            <a:r>
              <a:rPr lang="ru-RU" sz="3200" b="1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  <a:t>А есть такие современные трактора, которые одновременно и пашут и боронят землю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720"/>
            <a:ext cx="6476733" cy="432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hello_html_3e19e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023036" cy="61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336704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b="1" spc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astasiaScript" pitchFamily="2" charset="0"/>
              </a:rPr>
              <a:t>Современный трактор, одновременно: пашет, боронит, сеет и засыпает землёй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6" name="Рисунок 5" descr="http://fenixperm.ru/attachments/Image/Primera_DMC_12000_009_d1_110823.jpg?template=gener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48639"/>
            <a:ext cx="5940425" cy="4139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111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«Весенняя страда»</vt:lpstr>
      <vt:lpstr>Презентация PowerPoint</vt:lpstr>
      <vt:lpstr>В поля выходят трактора и тянут за собой плуги</vt:lpstr>
      <vt:lpstr>Презентация PowerPoint</vt:lpstr>
      <vt:lpstr>Презентация PowerPoint</vt:lpstr>
      <vt:lpstr>Когда земля готова начинается посев семян. Семена падают в бороздки и их засыпает землей </vt:lpstr>
      <vt:lpstr>«Трактор боронит землю железными зубьями бороны</vt:lpstr>
      <vt:lpstr>  «А есть такие современные трактора, которые одновременно и пашут и боронят землю</vt:lpstr>
      <vt:lpstr>Современный трактор, одновременно: пашет, боронит, сеет и засыпает землёй</vt:lpstr>
      <vt:lpstr>Разные виды сеялок</vt:lpstr>
      <vt:lpstr>Презентация PowerPoint</vt:lpstr>
      <vt:lpstr>«Весенняя страда»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«Весенняя страда»</dc:title>
  <dc:creator>Администратор</dc:creator>
  <cp:lastModifiedBy>Admin</cp:lastModifiedBy>
  <cp:revision>8</cp:revision>
  <dcterms:created xsi:type="dcterms:W3CDTF">2020-03-31T16:57:42Z</dcterms:created>
  <dcterms:modified xsi:type="dcterms:W3CDTF">2020-03-31T18:55:50Z</dcterms:modified>
</cp:coreProperties>
</file>